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494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tangolo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tangolo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tangolo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tangolo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ttangolo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28" name="Segnaposto data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AE82D-1108-42A6-B40E-95118A0D80CE}" type="datetimeFigureOut">
              <a:rPr lang="it-IT" smtClean="0"/>
              <a:t>07/05/2015</a:t>
            </a:fld>
            <a:endParaRPr lang="it-IT"/>
          </a:p>
        </p:txBody>
      </p:sp>
      <p:sp>
        <p:nvSpPr>
          <p:cNvPr id="17" name="Segnaposto piè di pagina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Connettore 1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ttangolo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e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e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egnaposto numero diapositiva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BF3AC7F-7816-420B-90F8-BCEEFFF0EC18}" type="slidenum">
              <a:rPr lang="it-IT" smtClean="0"/>
              <a:t>‹N›</a:t>
            </a:fld>
            <a:endParaRPr lang="it-IT"/>
          </a:p>
        </p:txBody>
      </p:sp>
      <p:sp>
        <p:nvSpPr>
          <p:cNvPr id="8" name="Titolo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AE82D-1108-42A6-B40E-95118A0D80CE}" type="datetimeFigureOut">
              <a:rPr lang="it-IT" smtClean="0"/>
              <a:t>07/05/2015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3AC7F-7816-420B-90F8-BCEEFFF0EC18}" type="slidenum">
              <a:rPr lang="it-IT" smtClean="0"/>
              <a:t>‹N›</a:t>
            </a:fld>
            <a:endParaRPr lang="it-IT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1_Titolo e testo vertical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ttangolo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ttangolo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ttangolo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ttangolo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ttangolo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Connettore 1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e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e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2BF3AC7F-7816-420B-90F8-BCEEFFF0EC18}" type="slidenum">
              <a:rPr lang="it-IT" smtClean="0"/>
              <a:t>‹N›</a:t>
            </a:fld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AE82D-1108-42A6-B40E-95118A0D80CE}" type="datetimeFigureOut">
              <a:rPr lang="it-IT" smtClean="0"/>
              <a:t>07/05/2015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AE82D-1108-42A6-B40E-95118A0D80CE}" type="datetimeFigureOut">
              <a:rPr lang="it-IT" smtClean="0"/>
              <a:t>07/05/2015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2BF3AC7F-7816-420B-90F8-BCEEFFF0EC18}" type="slidenum">
              <a:rPr lang="it-IT" smtClean="0"/>
              <a:t>‹N›</a:t>
            </a:fld>
            <a:endParaRPr lang="it-IT"/>
          </a:p>
        </p:txBody>
      </p:sp>
      <p:sp>
        <p:nvSpPr>
          <p:cNvPr id="8" name="Segnaposto contenuto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ttangolo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ttangolo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tangolo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tangolo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tangolo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ttangolo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13" name="Rettangolo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ttangolo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AE82D-1108-42A6-B40E-95118A0D80CE}" type="datetimeFigureOut">
              <a:rPr lang="it-IT" smtClean="0"/>
              <a:t>07/05/2015</a:t>
            </a:fld>
            <a:endParaRPr lang="it-IT"/>
          </a:p>
        </p:txBody>
      </p:sp>
      <p:sp>
        <p:nvSpPr>
          <p:cNvPr id="8" name="Connettore 1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e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e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BF3AC7F-7816-420B-90F8-BCEEFFF0EC18}" type="slidenum">
              <a:rPr lang="it-IT" smtClean="0"/>
              <a:t>‹N›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B31AE82D-1108-42A6-B40E-95118A0D80CE}" type="datetimeFigureOut">
              <a:rPr lang="it-IT" smtClean="0"/>
              <a:t>07/05/2015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3AC7F-7816-420B-90F8-BCEEFFF0EC18}" type="slidenum">
              <a:rPr lang="it-IT" smtClean="0"/>
              <a:t>‹N›</a:t>
            </a:fld>
            <a:endParaRPr lang="it-IT"/>
          </a:p>
        </p:txBody>
      </p:sp>
      <p:sp>
        <p:nvSpPr>
          <p:cNvPr id="8" name="Connettore 1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Segnaposto contenuto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2" name="Segnaposto contenuto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nfront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nettore 1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ttangolo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tangolo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ttangolo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ttangolo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ttangolo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ttangolo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AE82D-1108-42A6-B40E-95118A0D80CE}" type="datetimeFigureOut">
              <a:rPr lang="it-IT" smtClean="0"/>
              <a:t>07/05/2015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it-IT"/>
          </a:p>
        </p:txBody>
      </p:sp>
      <p:sp>
        <p:nvSpPr>
          <p:cNvPr id="15" name="Connettore 1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tangolo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Segnaposto contenuto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26" name="Segnaposto contenuto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25" name="Ovale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e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2BF3AC7F-7816-420B-90F8-BCEEFFF0EC18}" type="slidenum">
              <a:rPr lang="it-IT" smtClean="0"/>
              <a:t>‹N›</a:t>
            </a:fld>
            <a:endParaRPr lang="it-IT"/>
          </a:p>
        </p:txBody>
      </p:sp>
      <p:sp>
        <p:nvSpPr>
          <p:cNvPr id="23" name="Titolo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AE82D-1108-42A6-B40E-95118A0D80CE}" type="datetimeFigureOut">
              <a:rPr lang="it-IT" smtClean="0"/>
              <a:t>07/05/2015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2BF3AC7F-7816-420B-90F8-BCEEFFF0EC18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ttangolo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ttangolo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ttangolo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ttangolo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ttangolo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AE82D-1108-42A6-B40E-95118A0D80CE}" type="datetimeFigureOut">
              <a:rPr lang="it-IT" smtClean="0"/>
              <a:t>07/05/2015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BF3AC7F-7816-420B-90F8-BCEEFFF0EC18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ttangolo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ttangolo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tangolo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tangolo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ttangolo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ttangolo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8" name="Rettangolo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Connettore 1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Segnaposto contenuto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0" name="Ovale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e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BF3AC7F-7816-420B-90F8-BCEEFFF0EC18}" type="slidenum">
              <a:rPr lang="it-IT" smtClean="0"/>
              <a:t>‹N›</a:t>
            </a:fld>
            <a:endParaRPr lang="it-IT"/>
          </a:p>
        </p:txBody>
      </p:sp>
      <p:sp>
        <p:nvSpPr>
          <p:cNvPr id="21" name="Rettangolo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AE82D-1108-42A6-B40E-95118A0D80CE}" type="datetimeFigureOut">
              <a:rPr lang="it-IT" smtClean="0"/>
              <a:t>07/05/2015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it-IT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nettore 1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tangolo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tangolo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ttangolo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tangolo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ttangolo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ttangolo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ttangolo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e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e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2BF3AC7F-7816-420B-90F8-BCEEFFF0EC18}" type="slidenum">
              <a:rPr lang="it-IT" smtClean="0"/>
              <a:t>‹N›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22" name="Rettangolo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B31AE82D-1108-42A6-B40E-95118A0D80CE}" type="datetimeFigureOut">
              <a:rPr lang="it-IT" smtClean="0"/>
              <a:t>07/05/2015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ttangolo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tangolo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tangolo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tangolo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ttangolo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Segnaposto data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B31AE82D-1108-42A6-B40E-95118A0D80CE}" type="datetimeFigureOut">
              <a:rPr lang="it-IT" smtClean="0"/>
              <a:t>07/05/2015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it-IT"/>
          </a:p>
        </p:txBody>
      </p:sp>
      <p:sp>
        <p:nvSpPr>
          <p:cNvPr id="8" name="Rettangolo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nettore 1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e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e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egnaposto numero diapositiva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BF3AC7F-7816-420B-90F8-BCEEFFF0EC18}" type="slidenum">
              <a:rPr lang="it-IT" smtClean="0"/>
              <a:t>‹N›</a:t>
            </a:fld>
            <a:endParaRPr lang="it-IT"/>
          </a:p>
        </p:txBody>
      </p:sp>
      <p:sp>
        <p:nvSpPr>
          <p:cNvPr id="22" name="Segnaposto titolo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3" name="Segnaposto testo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smtClean="0"/>
              <a:t>FAIRE DES ACHATS</a:t>
            </a:r>
            <a:endParaRPr lang="it-IT" dirty="0"/>
          </a:p>
        </p:txBody>
      </p:sp>
      <p:pic>
        <p:nvPicPr>
          <p:cNvPr id="4" name="Immagine 3" descr="achat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31840" y="2780927"/>
            <a:ext cx="3168352" cy="327924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Moyens</a:t>
            </a:r>
            <a:r>
              <a:rPr lang="it-IT" dirty="0" smtClean="0"/>
              <a:t>  de </a:t>
            </a:r>
            <a:r>
              <a:rPr lang="it-IT" dirty="0" err="1" smtClean="0"/>
              <a:t>paiement</a:t>
            </a:r>
            <a:endParaRPr lang="it-IT" dirty="0"/>
          </a:p>
        </p:txBody>
      </p:sp>
      <p:pic>
        <p:nvPicPr>
          <p:cNvPr id="3" name="Immagine 2" descr="images 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1484784"/>
            <a:ext cx="3758239" cy="2170534"/>
          </a:xfrm>
          <a:prstGeom prst="rect">
            <a:avLst/>
          </a:prstGeom>
        </p:spPr>
      </p:pic>
      <p:pic>
        <p:nvPicPr>
          <p:cNvPr id="4" name="Immagine 3" descr="download (3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8024" y="3771370"/>
            <a:ext cx="3528392" cy="15999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515942" cy="2558008"/>
          </a:xfrm>
        </p:spPr>
        <p:txBody>
          <a:bodyPr/>
          <a:lstStyle/>
          <a:p>
            <a:r>
              <a:rPr lang="it-IT" dirty="0" err="1" smtClean="0">
                <a:solidFill>
                  <a:srgbClr val="92D050"/>
                </a:solidFill>
              </a:rPr>
              <a:t>-Combien</a:t>
            </a:r>
            <a:r>
              <a:rPr lang="it-IT" dirty="0" smtClean="0">
                <a:solidFill>
                  <a:srgbClr val="92D050"/>
                </a:solidFill>
              </a:rPr>
              <a:t> </a:t>
            </a:r>
            <a:r>
              <a:rPr lang="it-IT" dirty="0" err="1" smtClean="0">
                <a:solidFill>
                  <a:srgbClr val="92D050"/>
                </a:solidFill>
              </a:rPr>
              <a:t>je</a:t>
            </a:r>
            <a:r>
              <a:rPr lang="it-IT" dirty="0" smtClean="0">
                <a:solidFill>
                  <a:srgbClr val="92D050"/>
                </a:solidFill>
              </a:rPr>
              <a:t> </a:t>
            </a:r>
            <a:r>
              <a:rPr lang="it-IT" dirty="0" err="1" smtClean="0">
                <a:solidFill>
                  <a:srgbClr val="92D050"/>
                </a:solidFill>
              </a:rPr>
              <a:t>vous</a:t>
            </a:r>
            <a:r>
              <a:rPr lang="it-IT" dirty="0" smtClean="0">
                <a:solidFill>
                  <a:srgbClr val="92D050"/>
                </a:solidFill>
              </a:rPr>
              <a:t> en </a:t>
            </a:r>
            <a:r>
              <a:rPr lang="it-IT" dirty="0" err="1" smtClean="0">
                <a:solidFill>
                  <a:srgbClr val="92D050"/>
                </a:solidFill>
              </a:rPr>
              <a:t>mets</a:t>
            </a:r>
            <a:r>
              <a:rPr lang="it-IT" dirty="0" smtClean="0">
                <a:solidFill>
                  <a:srgbClr val="92D050"/>
                </a:solidFill>
              </a:rPr>
              <a:t>? Un </a:t>
            </a:r>
            <a:r>
              <a:rPr lang="it-IT" dirty="0" err="1" smtClean="0">
                <a:solidFill>
                  <a:srgbClr val="92D050"/>
                </a:solidFill>
              </a:rPr>
              <a:t>kil</a:t>
            </a:r>
            <a:r>
              <a:rPr lang="it-IT" dirty="0" smtClean="0">
                <a:solidFill>
                  <a:srgbClr val="92D050"/>
                </a:solidFill>
              </a:rPr>
              <a:t>, s’il </a:t>
            </a:r>
            <a:r>
              <a:rPr lang="it-IT" dirty="0" err="1" smtClean="0">
                <a:solidFill>
                  <a:srgbClr val="92D050"/>
                </a:solidFill>
              </a:rPr>
              <a:t>vous</a:t>
            </a:r>
            <a:r>
              <a:rPr lang="it-IT" dirty="0" smtClean="0">
                <a:solidFill>
                  <a:srgbClr val="92D050"/>
                </a:solidFill>
              </a:rPr>
              <a:t> </a:t>
            </a:r>
            <a:r>
              <a:rPr lang="it-IT" dirty="0" err="1" smtClean="0">
                <a:solidFill>
                  <a:srgbClr val="92D050"/>
                </a:solidFill>
              </a:rPr>
              <a:t>plaÎT</a:t>
            </a:r>
            <a:r>
              <a:rPr lang="it-IT" dirty="0" smtClean="0">
                <a:solidFill>
                  <a:srgbClr val="92D050"/>
                </a:solidFill>
              </a:rPr>
              <a:t>/ </a:t>
            </a:r>
            <a:r>
              <a:rPr lang="it-IT" dirty="0" err="1" smtClean="0">
                <a:solidFill>
                  <a:srgbClr val="92D050"/>
                </a:solidFill>
              </a:rPr>
              <a:t>deux</a:t>
            </a:r>
            <a:r>
              <a:rPr lang="it-IT" dirty="0" smtClean="0">
                <a:solidFill>
                  <a:srgbClr val="92D050"/>
                </a:solidFill>
              </a:rPr>
              <a:t> </a:t>
            </a:r>
            <a:r>
              <a:rPr lang="it-IT" dirty="0" err="1" smtClean="0">
                <a:solidFill>
                  <a:srgbClr val="92D050"/>
                </a:solidFill>
              </a:rPr>
              <a:t>cents</a:t>
            </a:r>
            <a:r>
              <a:rPr lang="it-IT" dirty="0" smtClean="0">
                <a:solidFill>
                  <a:srgbClr val="92D050"/>
                </a:solidFill>
              </a:rPr>
              <a:t> </a:t>
            </a:r>
            <a:r>
              <a:rPr lang="it-IT" dirty="0" err="1" smtClean="0">
                <a:solidFill>
                  <a:srgbClr val="92D050"/>
                </a:solidFill>
              </a:rPr>
              <a:t>grammes</a:t>
            </a:r>
            <a:endParaRPr lang="it-IT" dirty="0" smtClean="0">
              <a:solidFill>
                <a:srgbClr val="92D050"/>
              </a:solidFill>
            </a:endParaRPr>
          </a:p>
          <a:p>
            <a:endParaRPr lang="it-IT" dirty="0" smtClean="0"/>
          </a:p>
          <a:p>
            <a:endParaRPr lang="it-IT" dirty="0" smtClean="0"/>
          </a:p>
          <a:p>
            <a:r>
              <a:rPr lang="it-IT" dirty="0" smtClean="0">
                <a:solidFill>
                  <a:srgbClr val="00B0F0"/>
                </a:solidFill>
              </a:rPr>
              <a:t>-COMBIEN VOUS EN VOULEZ?</a:t>
            </a:r>
            <a:r>
              <a:rPr lang="it-IT" dirty="0" smtClean="0">
                <a:solidFill>
                  <a:srgbClr val="00B0F0"/>
                </a:solidFill>
              </a:rPr>
              <a:t> </a:t>
            </a:r>
            <a:r>
              <a:rPr lang="it-IT" dirty="0" smtClean="0">
                <a:solidFill>
                  <a:srgbClr val="00B0F0"/>
                </a:solidFill>
              </a:rPr>
              <a:t>Une DOUZAINE</a:t>
            </a:r>
          </a:p>
          <a:p>
            <a:endParaRPr lang="it-IT" dirty="0" smtClean="0"/>
          </a:p>
          <a:p>
            <a:endParaRPr lang="it-IT" dirty="0" smtClean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DEMANDER ET DIRE LA QUANTITĖ</a:t>
            </a:r>
            <a:endParaRPr lang="it-IT" dirty="0"/>
          </a:p>
        </p:txBody>
      </p:sp>
      <p:pic>
        <p:nvPicPr>
          <p:cNvPr id="4" name="Immagine 3" descr="download bilanci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47864" y="4509120"/>
            <a:ext cx="2600325" cy="17621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3" name="Immagine 2" descr="2259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75656" y="0"/>
            <a:ext cx="5976664" cy="67298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 err="1" smtClean="0"/>
              <a:t>Demander</a:t>
            </a:r>
            <a:r>
              <a:rPr lang="it-IT" dirty="0" smtClean="0"/>
              <a:t> </a:t>
            </a:r>
            <a:r>
              <a:rPr lang="it-IT" dirty="0" err="1" smtClean="0"/>
              <a:t>et</a:t>
            </a:r>
            <a:r>
              <a:rPr lang="it-IT" dirty="0" smtClean="0"/>
              <a:t> dire ce </a:t>
            </a:r>
            <a:r>
              <a:rPr lang="it-IT" dirty="0" err="1" smtClean="0"/>
              <a:t>qu</a:t>
            </a:r>
            <a:r>
              <a:rPr lang="it-IT" dirty="0" smtClean="0"/>
              <a:t>’on </a:t>
            </a:r>
            <a:r>
              <a:rPr lang="it-IT" dirty="0" err="1" smtClean="0"/>
              <a:t>veut</a:t>
            </a:r>
            <a:r>
              <a:rPr lang="it-IT" dirty="0" smtClean="0"/>
              <a:t> </a:t>
            </a:r>
            <a:r>
              <a:rPr lang="it-IT" dirty="0" err="1" smtClean="0"/>
              <a:t>acheter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buNone/>
            </a:pPr>
            <a:r>
              <a:rPr lang="it-IT" dirty="0" smtClean="0"/>
              <a:t>1. </a:t>
            </a:r>
            <a:r>
              <a:rPr lang="it-IT" dirty="0" err="1" smtClean="0">
                <a:solidFill>
                  <a:srgbClr val="FF0000"/>
                </a:solidFill>
              </a:rPr>
              <a:t>Comment</a:t>
            </a:r>
            <a:r>
              <a:rPr lang="it-IT" dirty="0" smtClean="0">
                <a:solidFill>
                  <a:srgbClr val="FF0000"/>
                </a:solidFill>
              </a:rPr>
              <a:t> </a:t>
            </a:r>
            <a:r>
              <a:rPr lang="it-IT" dirty="0" err="1" smtClean="0">
                <a:solidFill>
                  <a:srgbClr val="FF0000"/>
                </a:solidFill>
              </a:rPr>
              <a:t>je</a:t>
            </a:r>
            <a:r>
              <a:rPr lang="it-IT" dirty="0" smtClean="0">
                <a:solidFill>
                  <a:srgbClr val="FF0000"/>
                </a:solidFill>
              </a:rPr>
              <a:t> </a:t>
            </a:r>
            <a:r>
              <a:rPr lang="it-IT" dirty="0" err="1" smtClean="0">
                <a:solidFill>
                  <a:srgbClr val="FF0000"/>
                </a:solidFill>
              </a:rPr>
              <a:t>peux</a:t>
            </a:r>
            <a:r>
              <a:rPr lang="it-IT" dirty="0" smtClean="0">
                <a:solidFill>
                  <a:srgbClr val="FF0000"/>
                </a:solidFill>
              </a:rPr>
              <a:t> </a:t>
            </a:r>
            <a:r>
              <a:rPr lang="it-IT" dirty="0" err="1" smtClean="0">
                <a:solidFill>
                  <a:srgbClr val="FF0000"/>
                </a:solidFill>
              </a:rPr>
              <a:t>vous</a:t>
            </a:r>
            <a:r>
              <a:rPr lang="it-IT" dirty="0" smtClean="0">
                <a:solidFill>
                  <a:srgbClr val="FF0000"/>
                </a:solidFill>
              </a:rPr>
              <a:t> </a:t>
            </a:r>
            <a:r>
              <a:rPr lang="it-IT" dirty="0" err="1" smtClean="0">
                <a:solidFill>
                  <a:srgbClr val="FF0000"/>
                </a:solidFill>
              </a:rPr>
              <a:t>aider</a:t>
            </a:r>
            <a:r>
              <a:rPr lang="it-IT" dirty="0" smtClean="0">
                <a:solidFill>
                  <a:srgbClr val="FF0000"/>
                </a:solidFill>
              </a:rPr>
              <a:t>?</a:t>
            </a:r>
          </a:p>
          <a:p>
            <a:pPr marL="514350" indent="-514350">
              <a:buNone/>
            </a:pPr>
            <a:r>
              <a:rPr lang="it-IT" dirty="0" smtClean="0"/>
              <a:t>(est-ce </a:t>
            </a:r>
            <a:r>
              <a:rPr lang="it-IT" dirty="0" err="1" smtClean="0"/>
              <a:t>que</a:t>
            </a:r>
            <a:r>
              <a:rPr lang="it-IT" dirty="0" smtClean="0"/>
              <a:t> </a:t>
            </a:r>
            <a:r>
              <a:rPr lang="it-IT" dirty="0" err="1" smtClean="0"/>
              <a:t>je</a:t>
            </a:r>
            <a:r>
              <a:rPr lang="it-IT" dirty="0" smtClean="0"/>
              <a:t> </a:t>
            </a:r>
            <a:r>
              <a:rPr lang="it-IT" dirty="0" err="1" smtClean="0"/>
              <a:t>peux</a:t>
            </a:r>
            <a:r>
              <a:rPr lang="it-IT" dirty="0" smtClean="0"/>
              <a:t> </a:t>
            </a:r>
            <a:r>
              <a:rPr lang="it-IT" dirty="0" err="1" smtClean="0"/>
              <a:t>vous</a:t>
            </a:r>
            <a:r>
              <a:rPr lang="it-IT" dirty="0" smtClean="0"/>
              <a:t> </a:t>
            </a:r>
            <a:r>
              <a:rPr lang="it-IT" dirty="0" err="1" smtClean="0"/>
              <a:t>aider</a:t>
            </a:r>
            <a:r>
              <a:rPr lang="it-IT" dirty="0" smtClean="0"/>
              <a:t>?)</a:t>
            </a:r>
          </a:p>
          <a:p>
            <a:pPr marL="514350" indent="-514350">
              <a:buNone/>
            </a:pPr>
            <a:endParaRPr lang="it-IT" dirty="0" smtClean="0"/>
          </a:p>
          <a:p>
            <a:pPr marL="514350" indent="-514350">
              <a:buNone/>
            </a:pPr>
            <a:r>
              <a:rPr lang="it-IT" dirty="0" smtClean="0"/>
              <a:t>2.</a:t>
            </a:r>
            <a:r>
              <a:rPr lang="it-IT" dirty="0" smtClean="0">
                <a:solidFill>
                  <a:srgbClr val="FF0000"/>
                </a:solidFill>
              </a:rPr>
              <a:t>Je </a:t>
            </a:r>
            <a:r>
              <a:rPr lang="it-IT" dirty="0" err="1" smtClean="0">
                <a:solidFill>
                  <a:srgbClr val="FF0000"/>
                </a:solidFill>
              </a:rPr>
              <a:t>voudrais</a:t>
            </a:r>
            <a:r>
              <a:rPr lang="it-IT" dirty="0" smtClean="0">
                <a:solidFill>
                  <a:srgbClr val="FF0000"/>
                </a:solidFill>
              </a:rPr>
              <a:t> </a:t>
            </a:r>
            <a:r>
              <a:rPr lang="it-IT" dirty="0" err="1" smtClean="0">
                <a:solidFill>
                  <a:srgbClr val="FF0000"/>
                </a:solidFill>
              </a:rPr>
              <a:t>acheter</a:t>
            </a:r>
            <a:r>
              <a:rPr lang="it-IT" dirty="0" smtClean="0"/>
              <a:t> une robe.                 </a:t>
            </a:r>
          </a:p>
        </p:txBody>
      </p:sp>
      <p:pic>
        <p:nvPicPr>
          <p:cNvPr id="4" name="Immagine 3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32040" y="3429000"/>
            <a:ext cx="3873812" cy="2685874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>
                <a:solidFill>
                  <a:srgbClr val="C00000"/>
                </a:solidFill>
              </a:rPr>
              <a:t>D’</a:t>
            </a:r>
            <a:r>
              <a:rPr lang="it-IT" dirty="0" err="1" smtClean="0">
                <a:solidFill>
                  <a:srgbClr val="C00000"/>
                </a:solidFill>
              </a:rPr>
              <a:t>autres</a:t>
            </a:r>
            <a:r>
              <a:rPr lang="it-IT" dirty="0" smtClean="0">
                <a:solidFill>
                  <a:srgbClr val="C00000"/>
                </a:solidFill>
              </a:rPr>
              <a:t> </a:t>
            </a:r>
            <a:r>
              <a:rPr lang="it-IT" dirty="0" err="1" smtClean="0">
                <a:solidFill>
                  <a:srgbClr val="C00000"/>
                </a:solidFill>
              </a:rPr>
              <a:t>expressions</a:t>
            </a:r>
            <a:r>
              <a:rPr lang="it-IT" dirty="0" smtClean="0">
                <a:solidFill>
                  <a:srgbClr val="C00000"/>
                </a:solidFill>
              </a:rPr>
              <a:t> pour </a:t>
            </a:r>
            <a:r>
              <a:rPr lang="it-IT" dirty="0" err="1" smtClean="0">
                <a:solidFill>
                  <a:srgbClr val="C00000"/>
                </a:solidFill>
              </a:rPr>
              <a:t>demander</a:t>
            </a:r>
            <a:r>
              <a:rPr lang="it-IT" dirty="0" smtClean="0">
                <a:solidFill>
                  <a:srgbClr val="C00000"/>
                </a:solidFill>
              </a:rPr>
              <a:t> </a:t>
            </a:r>
            <a:r>
              <a:rPr lang="it-IT" dirty="0" err="1" smtClean="0">
                <a:solidFill>
                  <a:srgbClr val="C00000"/>
                </a:solidFill>
              </a:rPr>
              <a:t>et</a:t>
            </a:r>
            <a:r>
              <a:rPr lang="it-IT" dirty="0" smtClean="0">
                <a:solidFill>
                  <a:srgbClr val="C00000"/>
                </a:solidFill>
              </a:rPr>
              <a:t> dire ce </a:t>
            </a:r>
            <a:r>
              <a:rPr lang="it-IT" dirty="0" err="1" smtClean="0">
                <a:solidFill>
                  <a:srgbClr val="C00000"/>
                </a:solidFill>
              </a:rPr>
              <a:t>qu</a:t>
            </a:r>
            <a:r>
              <a:rPr lang="it-IT" dirty="0" smtClean="0">
                <a:solidFill>
                  <a:srgbClr val="C00000"/>
                </a:solidFill>
              </a:rPr>
              <a:t>’on </a:t>
            </a:r>
            <a:r>
              <a:rPr lang="it-IT" dirty="0" err="1" smtClean="0">
                <a:solidFill>
                  <a:srgbClr val="C00000"/>
                </a:solidFill>
              </a:rPr>
              <a:t>veut</a:t>
            </a:r>
            <a:r>
              <a:rPr lang="it-IT" dirty="0" smtClean="0">
                <a:solidFill>
                  <a:srgbClr val="C00000"/>
                </a:solidFill>
              </a:rPr>
              <a:t> </a:t>
            </a:r>
            <a:r>
              <a:rPr lang="it-IT" dirty="0" err="1" smtClean="0">
                <a:solidFill>
                  <a:srgbClr val="C00000"/>
                </a:solidFill>
              </a:rPr>
              <a:t>acheter</a:t>
            </a:r>
            <a:endParaRPr lang="it-IT" dirty="0">
              <a:solidFill>
                <a:srgbClr val="C0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>
          <a:xfrm>
            <a:off x="971600" y="1772816"/>
            <a:ext cx="7834072" cy="4326232"/>
          </a:xfrm>
        </p:spPr>
        <p:txBody>
          <a:bodyPr/>
          <a:lstStyle/>
          <a:p>
            <a:r>
              <a:rPr lang="it-IT" dirty="0" smtClean="0"/>
              <a:t>Qui est-ce </a:t>
            </a:r>
            <a:r>
              <a:rPr lang="it-IT" dirty="0" err="1" smtClean="0"/>
              <a:t>que</a:t>
            </a:r>
            <a:r>
              <a:rPr lang="it-IT" dirty="0" smtClean="0"/>
              <a:t> </a:t>
            </a:r>
            <a:r>
              <a:rPr lang="it-IT" dirty="0" err="1" smtClean="0"/>
              <a:t>je</a:t>
            </a:r>
            <a:r>
              <a:rPr lang="it-IT" dirty="0" smtClean="0"/>
              <a:t> </a:t>
            </a:r>
            <a:r>
              <a:rPr lang="it-IT" dirty="0" err="1" smtClean="0"/>
              <a:t>sers</a:t>
            </a:r>
            <a:r>
              <a:rPr lang="it-IT" dirty="0" smtClean="0"/>
              <a:t>? </a:t>
            </a:r>
            <a:r>
              <a:rPr lang="it-IT" dirty="0" err="1" smtClean="0"/>
              <a:t>–Moi</a:t>
            </a:r>
            <a:r>
              <a:rPr lang="it-IT" dirty="0" smtClean="0"/>
              <a:t>! </a:t>
            </a:r>
            <a:r>
              <a:rPr lang="it-IT" dirty="0" err="1" smtClean="0"/>
              <a:t>Bonjour</a:t>
            </a:r>
            <a:r>
              <a:rPr lang="it-IT" dirty="0" smtClean="0"/>
              <a:t>, madame</a:t>
            </a:r>
          </a:p>
          <a:p>
            <a:r>
              <a:rPr lang="it-IT" dirty="0" smtClean="0"/>
              <a:t>À qui le tour?- C’est à qui? – C’est à </a:t>
            </a:r>
            <a:r>
              <a:rPr lang="it-IT" dirty="0" err="1" smtClean="0"/>
              <a:t>moi</a:t>
            </a:r>
            <a:r>
              <a:rPr lang="it-IT" dirty="0" smtClean="0"/>
              <a:t>!</a:t>
            </a:r>
          </a:p>
          <a:p>
            <a:r>
              <a:rPr lang="it-IT" dirty="0" err="1" smtClean="0"/>
              <a:t>Vous</a:t>
            </a:r>
            <a:r>
              <a:rPr lang="it-IT" dirty="0" smtClean="0"/>
              <a:t> </a:t>
            </a:r>
            <a:r>
              <a:rPr lang="it-IT" dirty="0" err="1" smtClean="0"/>
              <a:t>désirez</a:t>
            </a:r>
            <a:r>
              <a:rPr lang="it-IT" dirty="0" smtClean="0"/>
              <a:t>? </a:t>
            </a:r>
            <a:r>
              <a:rPr lang="it-IT" dirty="0" err="1" smtClean="0"/>
              <a:t>–je</a:t>
            </a:r>
            <a:r>
              <a:rPr lang="it-IT" dirty="0" smtClean="0"/>
              <a:t> </a:t>
            </a:r>
            <a:r>
              <a:rPr lang="it-IT" dirty="0" err="1" smtClean="0"/>
              <a:t>vais</a:t>
            </a:r>
            <a:r>
              <a:rPr lang="it-IT" dirty="0" smtClean="0"/>
              <a:t> </a:t>
            </a:r>
            <a:r>
              <a:rPr lang="it-IT" dirty="0" err="1" smtClean="0"/>
              <a:t>prendre</a:t>
            </a:r>
            <a:r>
              <a:rPr lang="it-IT" dirty="0" smtClean="0"/>
              <a:t> un </a:t>
            </a:r>
            <a:r>
              <a:rPr lang="it-IT" dirty="0" err="1" smtClean="0"/>
              <a:t>poulet</a:t>
            </a:r>
            <a:endParaRPr lang="it-IT" dirty="0" smtClean="0"/>
          </a:p>
          <a:p>
            <a:r>
              <a:rPr lang="it-IT" dirty="0" err="1" smtClean="0"/>
              <a:t>Qu</a:t>
            </a:r>
            <a:r>
              <a:rPr lang="it-IT" dirty="0" smtClean="0"/>
              <a:t>’est-ce </a:t>
            </a:r>
            <a:r>
              <a:rPr lang="it-IT" dirty="0" err="1" smtClean="0"/>
              <a:t>que</a:t>
            </a:r>
            <a:r>
              <a:rPr lang="it-IT" dirty="0" smtClean="0"/>
              <a:t> </a:t>
            </a:r>
            <a:r>
              <a:rPr lang="it-IT" dirty="0" err="1" smtClean="0"/>
              <a:t>je</a:t>
            </a:r>
            <a:r>
              <a:rPr lang="it-IT" dirty="0" smtClean="0"/>
              <a:t> </a:t>
            </a:r>
            <a:r>
              <a:rPr lang="it-IT" dirty="0" err="1" smtClean="0"/>
              <a:t>vous</a:t>
            </a:r>
            <a:r>
              <a:rPr lang="it-IT" dirty="0" smtClean="0"/>
              <a:t> </a:t>
            </a:r>
            <a:r>
              <a:rPr lang="it-IT" dirty="0" err="1" smtClean="0"/>
              <a:t>sers</a:t>
            </a:r>
            <a:r>
              <a:rPr lang="it-IT" dirty="0" smtClean="0"/>
              <a:t>? </a:t>
            </a:r>
            <a:r>
              <a:rPr lang="it-IT" dirty="0" err="1" smtClean="0"/>
              <a:t>–Donnez-moi</a:t>
            </a:r>
            <a:r>
              <a:rPr lang="it-IT" dirty="0" smtClean="0"/>
              <a:t> une </a:t>
            </a:r>
            <a:r>
              <a:rPr lang="it-IT" dirty="0" err="1" smtClean="0"/>
              <a:t>tarte</a:t>
            </a:r>
            <a:endParaRPr lang="it-IT" dirty="0" smtClean="0"/>
          </a:p>
          <a:p>
            <a:r>
              <a:rPr lang="it-IT" dirty="0" err="1" smtClean="0"/>
              <a:t>Vous</a:t>
            </a:r>
            <a:r>
              <a:rPr lang="it-IT" dirty="0" smtClean="0"/>
              <a:t> </a:t>
            </a:r>
            <a:r>
              <a:rPr lang="it-IT" dirty="0" err="1" smtClean="0"/>
              <a:t>désirez</a:t>
            </a:r>
            <a:r>
              <a:rPr lang="it-IT" dirty="0" smtClean="0"/>
              <a:t> </a:t>
            </a:r>
            <a:r>
              <a:rPr lang="it-IT" dirty="0" err="1" smtClean="0"/>
              <a:t>autre</a:t>
            </a:r>
            <a:r>
              <a:rPr lang="it-IT" dirty="0" smtClean="0"/>
              <a:t> </a:t>
            </a:r>
            <a:r>
              <a:rPr lang="it-IT" dirty="0" err="1" smtClean="0"/>
              <a:t>chose</a:t>
            </a:r>
            <a:r>
              <a:rPr lang="it-IT" dirty="0" smtClean="0"/>
              <a:t>?- </a:t>
            </a:r>
            <a:r>
              <a:rPr lang="it-IT" dirty="0" err="1" smtClean="0"/>
              <a:t>Oui….je</a:t>
            </a:r>
            <a:r>
              <a:rPr lang="it-IT" dirty="0" smtClean="0"/>
              <a:t> </a:t>
            </a:r>
            <a:r>
              <a:rPr lang="it-IT" dirty="0" err="1" smtClean="0"/>
              <a:t>voudrais…</a:t>
            </a:r>
            <a:endParaRPr lang="it-IT" dirty="0" smtClean="0"/>
          </a:p>
          <a:p>
            <a:pPr>
              <a:buNone/>
            </a:pPr>
            <a:r>
              <a:rPr lang="it-IT" dirty="0" smtClean="0"/>
              <a:t>-C’est tout pour </a:t>
            </a:r>
            <a:r>
              <a:rPr lang="it-IT" dirty="0" err="1" smtClean="0"/>
              <a:t>aujourd</a:t>
            </a:r>
            <a:r>
              <a:rPr lang="it-IT" dirty="0" smtClean="0"/>
              <a:t>’</a:t>
            </a:r>
            <a:r>
              <a:rPr lang="it-IT" dirty="0" err="1" smtClean="0"/>
              <a:t>hui</a:t>
            </a:r>
            <a:r>
              <a:rPr lang="it-IT" dirty="0" smtClean="0"/>
              <a:t>, merci.</a:t>
            </a:r>
          </a:p>
          <a:p>
            <a:endParaRPr lang="it-IT" dirty="0" smtClean="0"/>
          </a:p>
          <a:p>
            <a:endParaRPr lang="it-IT" dirty="0" smtClean="0"/>
          </a:p>
          <a:p>
            <a:pPr>
              <a:buNone/>
            </a:pPr>
            <a:endParaRPr lang="it-IT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>
                <a:solidFill>
                  <a:srgbClr val="C00000"/>
                </a:solidFill>
              </a:rPr>
              <a:t>Demander</a:t>
            </a:r>
            <a:r>
              <a:rPr lang="it-IT" dirty="0" smtClean="0">
                <a:solidFill>
                  <a:srgbClr val="C00000"/>
                </a:solidFill>
              </a:rPr>
              <a:t> </a:t>
            </a:r>
            <a:r>
              <a:rPr lang="it-IT" dirty="0" err="1" smtClean="0">
                <a:solidFill>
                  <a:srgbClr val="C00000"/>
                </a:solidFill>
              </a:rPr>
              <a:t>et</a:t>
            </a:r>
            <a:r>
              <a:rPr lang="it-IT" dirty="0" smtClean="0">
                <a:solidFill>
                  <a:srgbClr val="C00000"/>
                </a:solidFill>
              </a:rPr>
              <a:t> dire le </a:t>
            </a:r>
            <a:r>
              <a:rPr lang="it-IT" dirty="0" err="1" smtClean="0">
                <a:solidFill>
                  <a:srgbClr val="C00000"/>
                </a:solidFill>
              </a:rPr>
              <a:t>prix</a:t>
            </a:r>
            <a:r>
              <a:rPr lang="it-IT" dirty="0" smtClean="0">
                <a:solidFill>
                  <a:srgbClr val="C00000"/>
                </a:solidFill>
              </a:rPr>
              <a:t> </a:t>
            </a:r>
            <a:r>
              <a:rPr lang="it-IT" dirty="0" err="1" smtClean="0">
                <a:solidFill>
                  <a:srgbClr val="C00000"/>
                </a:solidFill>
              </a:rPr>
              <a:t>dans</a:t>
            </a:r>
            <a:r>
              <a:rPr lang="it-IT" dirty="0" smtClean="0">
                <a:solidFill>
                  <a:srgbClr val="C00000"/>
                </a:solidFill>
              </a:rPr>
              <a:t> la vidéo</a:t>
            </a:r>
            <a:endParaRPr lang="it-IT" dirty="0">
              <a:solidFill>
                <a:srgbClr val="C0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it-IT" dirty="0" err="1" smtClean="0"/>
              <a:t>Combien</a:t>
            </a:r>
            <a:r>
              <a:rPr lang="it-IT" dirty="0" smtClean="0"/>
              <a:t> </a:t>
            </a:r>
            <a:r>
              <a:rPr lang="it-IT" dirty="0" err="1" smtClean="0"/>
              <a:t>ça</a:t>
            </a:r>
            <a:r>
              <a:rPr lang="it-IT" dirty="0" smtClean="0"/>
              <a:t> </a:t>
            </a:r>
            <a:r>
              <a:rPr lang="it-IT" dirty="0" err="1" smtClean="0"/>
              <a:t>coûte</a:t>
            </a:r>
            <a:r>
              <a:rPr lang="it-IT" dirty="0" smtClean="0"/>
              <a:t>?- Elle </a:t>
            </a:r>
            <a:r>
              <a:rPr lang="it-IT" dirty="0" err="1" smtClean="0"/>
              <a:t>coûte</a:t>
            </a:r>
            <a:r>
              <a:rPr lang="it-IT" dirty="0" smtClean="0"/>
              <a:t> 90 €</a:t>
            </a:r>
          </a:p>
          <a:p>
            <a:endParaRPr lang="it-IT" dirty="0" smtClean="0"/>
          </a:p>
          <a:p>
            <a:r>
              <a:rPr lang="it-IT" dirty="0" err="1" smtClean="0"/>
              <a:t>Combien</a:t>
            </a:r>
            <a:r>
              <a:rPr lang="it-IT" dirty="0" smtClean="0"/>
              <a:t> </a:t>
            </a:r>
            <a:r>
              <a:rPr lang="it-IT" dirty="0" err="1" smtClean="0"/>
              <a:t>coûte</a:t>
            </a:r>
            <a:r>
              <a:rPr lang="it-IT" dirty="0" smtClean="0"/>
              <a:t> </a:t>
            </a:r>
            <a:r>
              <a:rPr lang="it-IT" dirty="0" err="1" smtClean="0"/>
              <a:t>cette</a:t>
            </a:r>
            <a:r>
              <a:rPr lang="it-IT" dirty="0" smtClean="0"/>
              <a:t> robe-ci? –Elle est plus </a:t>
            </a:r>
            <a:r>
              <a:rPr lang="it-IT" dirty="0" err="1" smtClean="0"/>
              <a:t>chère</a:t>
            </a:r>
            <a:r>
              <a:rPr lang="it-IT" dirty="0" smtClean="0"/>
              <a:t>. Son </a:t>
            </a:r>
            <a:r>
              <a:rPr lang="it-IT" dirty="0" err="1" smtClean="0"/>
              <a:t>prix</a:t>
            </a:r>
            <a:r>
              <a:rPr lang="it-IT" dirty="0" smtClean="0"/>
              <a:t> est de 130€</a:t>
            </a:r>
          </a:p>
          <a:p>
            <a:endParaRPr lang="it-IT" dirty="0" smtClean="0"/>
          </a:p>
          <a:p>
            <a:r>
              <a:rPr lang="it-IT" dirty="0" err="1" smtClean="0"/>
              <a:t>Combien</a:t>
            </a:r>
            <a:r>
              <a:rPr lang="it-IT" dirty="0" smtClean="0"/>
              <a:t>  </a:t>
            </a:r>
            <a:r>
              <a:rPr lang="it-IT" dirty="0" err="1" smtClean="0"/>
              <a:t>coûte-t-elle</a:t>
            </a:r>
            <a:r>
              <a:rPr lang="it-IT" dirty="0" smtClean="0"/>
              <a:t> déjà? –Elle </a:t>
            </a:r>
            <a:r>
              <a:rPr lang="it-IT" dirty="0" err="1" smtClean="0"/>
              <a:t>coûte</a:t>
            </a:r>
            <a:r>
              <a:rPr lang="it-IT" dirty="0" smtClean="0"/>
              <a:t> 130€</a:t>
            </a:r>
          </a:p>
          <a:p>
            <a:endParaRPr lang="it-IT" dirty="0" smtClean="0"/>
          </a:p>
        </p:txBody>
      </p:sp>
      <p:pic>
        <p:nvPicPr>
          <p:cNvPr id="4" name="Immagine 3" descr="images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59832" y="4581128"/>
            <a:ext cx="3168352" cy="18478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803974" cy="3422104"/>
          </a:xfrm>
        </p:spPr>
        <p:txBody>
          <a:bodyPr>
            <a:normAutofit/>
          </a:bodyPr>
          <a:lstStyle/>
          <a:p>
            <a:r>
              <a:rPr lang="it-IT" dirty="0" err="1" smtClean="0">
                <a:solidFill>
                  <a:schemeClr val="accent5">
                    <a:lumMod val="50000"/>
                  </a:schemeClr>
                </a:solidFill>
              </a:rPr>
              <a:t>-Ça</a:t>
            </a:r>
            <a:r>
              <a:rPr lang="it-IT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it-IT" dirty="0" err="1" smtClean="0">
                <a:solidFill>
                  <a:schemeClr val="accent5">
                    <a:lumMod val="50000"/>
                  </a:schemeClr>
                </a:solidFill>
              </a:rPr>
              <a:t>coûte</a:t>
            </a:r>
            <a:r>
              <a:rPr lang="it-IT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it-IT" dirty="0" err="1" smtClean="0">
                <a:solidFill>
                  <a:schemeClr val="accent5">
                    <a:lumMod val="50000"/>
                  </a:schemeClr>
                </a:solidFill>
              </a:rPr>
              <a:t>combien</a:t>
            </a:r>
            <a:r>
              <a:rPr lang="it-IT" dirty="0" smtClean="0">
                <a:solidFill>
                  <a:schemeClr val="accent5">
                    <a:lumMod val="50000"/>
                  </a:schemeClr>
                </a:solidFill>
              </a:rPr>
              <a:t>?</a:t>
            </a:r>
          </a:p>
          <a:p>
            <a:endParaRPr lang="it-IT" dirty="0" smtClean="0"/>
          </a:p>
          <a:p>
            <a:r>
              <a:rPr lang="it-IT" dirty="0" smtClean="0"/>
              <a:t>-quel est le </a:t>
            </a:r>
            <a:r>
              <a:rPr lang="it-IT" dirty="0" err="1" smtClean="0"/>
              <a:t>prix</a:t>
            </a:r>
            <a:r>
              <a:rPr lang="it-IT" dirty="0" smtClean="0"/>
              <a:t> </a:t>
            </a:r>
            <a:r>
              <a:rPr lang="it-IT" dirty="0" err="1" smtClean="0"/>
              <a:t>de…</a:t>
            </a:r>
            <a:r>
              <a:rPr lang="it-IT" dirty="0" smtClean="0"/>
              <a:t>?  </a:t>
            </a:r>
            <a:r>
              <a:rPr lang="it-IT" dirty="0" err="1" smtClean="0"/>
              <a:t>-ça</a:t>
            </a:r>
            <a:r>
              <a:rPr lang="it-IT" dirty="0" smtClean="0"/>
              <a:t> </a:t>
            </a:r>
            <a:r>
              <a:rPr lang="it-IT" dirty="0" err="1" smtClean="0"/>
              <a:t>coûte</a:t>
            </a:r>
            <a:r>
              <a:rPr lang="it-IT" dirty="0" smtClean="0"/>
              <a:t> 13 </a:t>
            </a:r>
            <a:r>
              <a:rPr lang="it-IT" dirty="0" err="1" smtClean="0"/>
              <a:t>euros</a:t>
            </a:r>
            <a:endParaRPr lang="it-IT" dirty="0" smtClean="0"/>
          </a:p>
          <a:p>
            <a:endParaRPr lang="it-IT" dirty="0" smtClean="0"/>
          </a:p>
          <a:p>
            <a:r>
              <a:rPr lang="it-IT" dirty="0" err="1" smtClean="0">
                <a:solidFill>
                  <a:srgbClr val="FFC000"/>
                </a:solidFill>
              </a:rPr>
              <a:t>-Combien</a:t>
            </a:r>
            <a:r>
              <a:rPr lang="it-IT" dirty="0" smtClean="0">
                <a:solidFill>
                  <a:srgbClr val="FFC000"/>
                </a:solidFill>
              </a:rPr>
              <a:t> </a:t>
            </a:r>
            <a:r>
              <a:rPr lang="it-IT" dirty="0" err="1" smtClean="0">
                <a:solidFill>
                  <a:srgbClr val="FFC000"/>
                </a:solidFill>
              </a:rPr>
              <a:t>ça</a:t>
            </a:r>
            <a:r>
              <a:rPr lang="it-IT" dirty="0" smtClean="0">
                <a:solidFill>
                  <a:srgbClr val="FFC000"/>
                </a:solidFill>
              </a:rPr>
              <a:t> </a:t>
            </a:r>
            <a:r>
              <a:rPr lang="it-IT" dirty="0" err="1" smtClean="0">
                <a:solidFill>
                  <a:srgbClr val="FFC000"/>
                </a:solidFill>
              </a:rPr>
              <a:t>fait</a:t>
            </a:r>
            <a:r>
              <a:rPr lang="it-IT" dirty="0" smtClean="0">
                <a:solidFill>
                  <a:srgbClr val="FFC000"/>
                </a:solidFill>
              </a:rPr>
              <a:t>? </a:t>
            </a:r>
            <a:r>
              <a:rPr lang="it-IT" dirty="0" err="1" smtClean="0">
                <a:solidFill>
                  <a:srgbClr val="FFC000"/>
                </a:solidFill>
              </a:rPr>
              <a:t>Ça</a:t>
            </a:r>
            <a:r>
              <a:rPr lang="it-IT" dirty="0" smtClean="0">
                <a:solidFill>
                  <a:srgbClr val="FFC000"/>
                </a:solidFill>
              </a:rPr>
              <a:t> </a:t>
            </a:r>
            <a:r>
              <a:rPr lang="it-IT" dirty="0" err="1" smtClean="0">
                <a:solidFill>
                  <a:srgbClr val="FFC000"/>
                </a:solidFill>
              </a:rPr>
              <a:t>fait</a:t>
            </a:r>
            <a:r>
              <a:rPr lang="it-IT" dirty="0" smtClean="0">
                <a:solidFill>
                  <a:srgbClr val="FFC000"/>
                </a:solidFill>
              </a:rPr>
              <a:t> 5 </a:t>
            </a:r>
            <a:r>
              <a:rPr lang="it-IT" dirty="0" err="1" smtClean="0">
                <a:solidFill>
                  <a:srgbClr val="FFC000"/>
                </a:solidFill>
              </a:rPr>
              <a:t>euros</a:t>
            </a:r>
            <a:endParaRPr lang="it-IT" dirty="0" smtClean="0">
              <a:solidFill>
                <a:srgbClr val="FFC000"/>
              </a:solidFill>
            </a:endParaRPr>
          </a:p>
          <a:p>
            <a:endParaRPr lang="it-IT" dirty="0" smtClean="0"/>
          </a:p>
          <a:p>
            <a:r>
              <a:rPr lang="it-IT" dirty="0" err="1" smtClean="0">
                <a:solidFill>
                  <a:srgbClr val="C00000"/>
                </a:solidFill>
              </a:rPr>
              <a:t>-je</a:t>
            </a:r>
            <a:r>
              <a:rPr lang="it-IT" dirty="0" smtClean="0">
                <a:solidFill>
                  <a:srgbClr val="C00000"/>
                </a:solidFill>
              </a:rPr>
              <a:t> </a:t>
            </a:r>
            <a:r>
              <a:rPr lang="it-IT" dirty="0" err="1" smtClean="0">
                <a:solidFill>
                  <a:srgbClr val="C00000"/>
                </a:solidFill>
              </a:rPr>
              <a:t>vous</a:t>
            </a:r>
            <a:r>
              <a:rPr lang="it-IT" dirty="0" smtClean="0">
                <a:solidFill>
                  <a:srgbClr val="C00000"/>
                </a:solidFill>
              </a:rPr>
              <a:t> </a:t>
            </a:r>
            <a:r>
              <a:rPr lang="it-IT" dirty="0" err="1" smtClean="0">
                <a:solidFill>
                  <a:srgbClr val="C00000"/>
                </a:solidFill>
              </a:rPr>
              <a:t>dois</a:t>
            </a:r>
            <a:r>
              <a:rPr lang="it-IT" dirty="0" smtClean="0">
                <a:solidFill>
                  <a:srgbClr val="C00000"/>
                </a:solidFill>
              </a:rPr>
              <a:t> </a:t>
            </a:r>
            <a:r>
              <a:rPr lang="it-IT" dirty="0" err="1" smtClean="0">
                <a:solidFill>
                  <a:srgbClr val="C00000"/>
                </a:solidFill>
              </a:rPr>
              <a:t>combien</a:t>
            </a:r>
            <a:r>
              <a:rPr lang="it-IT" dirty="0" smtClean="0">
                <a:solidFill>
                  <a:srgbClr val="C00000"/>
                </a:solidFill>
              </a:rPr>
              <a:t>? </a:t>
            </a:r>
            <a:r>
              <a:rPr lang="it-IT" dirty="0" err="1" smtClean="0">
                <a:solidFill>
                  <a:srgbClr val="C00000"/>
                </a:solidFill>
              </a:rPr>
              <a:t>–vous</a:t>
            </a:r>
            <a:r>
              <a:rPr lang="it-IT" dirty="0" smtClean="0">
                <a:solidFill>
                  <a:srgbClr val="C00000"/>
                </a:solidFill>
              </a:rPr>
              <a:t> en </a:t>
            </a:r>
            <a:r>
              <a:rPr lang="it-IT" dirty="0" err="1" smtClean="0">
                <a:solidFill>
                  <a:srgbClr val="C00000"/>
                </a:solidFill>
              </a:rPr>
              <a:t>avez</a:t>
            </a:r>
            <a:r>
              <a:rPr lang="it-IT" dirty="0" smtClean="0">
                <a:solidFill>
                  <a:srgbClr val="C00000"/>
                </a:solidFill>
              </a:rPr>
              <a:t> pour 4 </a:t>
            </a:r>
            <a:r>
              <a:rPr lang="it-IT" dirty="0" err="1" smtClean="0">
                <a:solidFill>
                  <a:srgbClr val="C00000"/>
                </a:solidFill>
              </a:rPr>
              <a:t>euros</a:t>
            </a:r>
            <a:endParaRPr lang="it-IT" dirty="0" smtClean="0">
              <a:solidFill>
                <a:srgbClr val="C00000"/>
              </a:solidFill>
            </a:endParaRPr>
          </a:p>
          <a:p>
            <a:endParaRPr lang="it-IT" dirty="0" smtClean="0"/>
          </a:p>
          <a:p>
            <a:r>
              <a:rPr lang="it-IT" dirty="0" smtClean="0"/>
              <a:t>-</a:t>
            </a:r>
          </a:p>
          <a:p>
            <a:endParaRPr lang="it-IT" dirty="0" smtClean="0"/>
          </a:p>
          <a:p>
            <a:endParaRPr lang="it-IT" dirty="0" smtClean="0"/>
          </a:p>
          <a:p>
            <a:endParaRPr lang="it-IT" dirty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DEMANDER ET DIRE LE PRIX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ottotitolo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 smtClean="0"/>
              <a:t>-JE VOUDRAIS PAYER PAR CARTE </a:t>
            </a:r>
          </a:p>
          <a:p>
            <a:endParaRPr lang="it-IT" dirty="0"/>
          </a:p>
        </p:txBody>
      </p:sp>
      <p:sp>
        <p:nvSpPr>
          <p:cNvPr id="3" name="Titolo 2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Se </a:t>
            </a:r>
            <a:r>
              <a:rPr lang="it-IT" dirty="0" err="1" smtClean="0"/>
              <a:t>renseigner</a:t>
            </a:r>
            <a:r>
              <a:rPr lang="it-IT" dirty="0" smtClean="0"/>
              <a:t> </a:t>
            </a:r>
            <a:r>
              <a:rPr lang="it-IT" dirty="0" err="1" smtClean="0"/>
              <a:t>sur</a:t>
            </a:r>
            <a:r>
              <a:rPr lang="it-IT" dirty="0" smtClean="0"/>
              <a:t> </a:t>
            </a:r>
            <a:r>
              <a:rPr lang="it-IT" dirty="0" err="1" smtClean="0"/>
              <a:t>les</a:t>
            </a:r>
            <a:r>
              <a:rPr lang="it-IT" dirty="0" smtClean="0"/>
              <a:t> </a:t>
            </a:r>
            <a:r>
              <a:rPr lang="it-IT" dirty="0" err="1" smtClean="0"/>
              <a:t>moyens</a:t>
            </a:r>
            <a:r>
              <a:rPr lang="it-IT" dirty="0" smtClean="0"/>
              <a:t> de </a:t>
            </a:r>
            <a:r>
              <a:rPr lang="it-IT" dirty="0" err="1" smtClean="0"/>
              <a:t>paiement</a:t>
            </a:r>
            <a:endParaRPr lang="it-IT" dirty="0"/>
          </a:p>
        </p:txBody>
      </p:sp>
      <p:pic>
        <p:nvPicPr>
          <p:cNvPr id="5" name="Immagine 4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8920" y="3717032"/>
            <a:ext cx="2947647" cy="2207890"/>
          </a:xfrm>
          <a:prstGeom prst="rect">
            <a:avLst/>
          </a:prstGeom>
        </p:spPr>
      </p:pic>
      <p:pic>
        <p:nvPicPr>
          <p:cNvPr id="6" name="Immagine 5" descr="pay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4048" y="3717032"/>
            <a:ext cx="3255288" cy="22059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Se </a:t>
            </a:r>
            <a:r>
              <a:rPr lang="it-IT" dirty="0" err="1" smtClean="0"/>
              <a:t>renseigner</a:t>
            </a:r>
            <a:r>
              <a:rPr lang="it-IT" dirty="0" smtClean="0"/>
              <a:t> </a:t>
            </a:r>
            <a:r>
              <a:rPr lang="it-IT" dirty="0" err="1" smtClean="0"/>
              <a:t>sur</a:t>
            </a:r>
            <a:r>
              <a:rPr lang="it-IT" dirty="0" smtClean="0"/>
              <a:t> </a:t>
            </a:r>
            <a:r>
              <a:rPr lang="it-IT" dirty="0" err="1" smtClean="0"/>
              <a:t>les</a:t>
            </a:r>
            <a:r>
              <a:rPr lang="it-IT" dirty="0" smtClean="0"/>
              <a:t> </a:t>
            </a:r>
            <a:r>
              <a:rPr lang="it-IT" dirty="0" err="1" smtClean="0"/>
              <a:t>moyens</a:t>
            </a:r>
            <a:r>
              <a:rPr lang="it-IT" dirty="0" smtClean="0"/>
              <a:t> de </a:t>
            </a:r>
            <a:r>
              <a:rPr lang="it-IT" dirty="0" err="1" smtClean="0"/>
              <a:t>paiement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it-IT" dirty="0" smtClean="0"/>
          </a:p>
          <a:p>
            <a:r>
              <a:rPr lang="it-IT" dirty="0" err="1" smtClean="0"/>
              <a:t>-Vous</a:t>
            </a:r>
            <a:r>
              <a:rPr lang="it-IT" dirty="0" smtClean="0"/>
              <a:t> </a:t>
            </a:r>
            <a:r>
              <a:rPr lang="it-IT" dirty="0" err="1" smtClean="0"/>
              <a:t>avez</a:t>
            </a:r>
            <a:r>
              <a:rPr lang="it-IT" dirty="0" smtClean="0"/>
              <a:t> de la </a:t>
            </a:r>
            <a:r>
              <a:rPr lang="it-IT" dirty="0" err="1" smtClean="0"/>
              <a:t>monnaie</a:t>
            </a:r>
            <a:r>
              <a:rPr lang="it-IT" dirty="0" smtClean="0"/>
              <a:t>? </a:t>
            </a:r>
          </a:p>
          <a:p>
            <a:pPr>
              <a:buNone/>
            </a:pPr>
            <a:r>
              <a:rPr lang="it-IT" dirty="0" err="1" smtClean="0"/>
              <a:t>-Oui</a:t>
            </a:r>
            <a:r>
              <a:rPr lang="it-IT" dirty="0" smtClean="0"/>
              <a:t>, voilà </a:t>
            </a:r>
            <a:r>
              <a:rPr lang="it-IT" dirty="0" err="1" smtClean="0"/>
              <a:t>soixante</a:t>
            </a:r>
            <a:r>
              <a:rPr lang="it-IT" dirty="0" smtClean="0"/>
              <a:t> </a:t>
            </a:r>
            <a:r>
              <a:rPr lang="it-IT" dirty="0" err="1" smtClean="0"/>
              <a:t>centimes</a:t>
            </a:r>
            <a:r>
              <a:rPr lang="it-IT" dirty="0" smtClean="0"/>
              <a:t>.</a:t>
            </a:r>
          </a:p>
          <a:p>
            <a:pPr>
              <a:buNone/>
            </a:pPr>
            <a:endParaRPr lang="it-IT" dirty="0" smtClean="0"/>
          </a:p>
          <a:p>
            <a:r>
              <a:rPr lang="it-IT" dirty="0" err="1" smtClean="0"/>
              <a:t>-</a:t>
            </a:r>
            <a:r>
              <a:rPr lang="it-IT" dirty="0" err="1" smtClean="0"/>
              <a:t>Je</a:t>
            </a:r>
            <a:r>
              <a:rPr lang="it-IT" dirty="0" smtClean="0"/>
              <a:t> </a:t>
            </a:r>
            <a:r>
              <a:rPr lang="it-IT" dirty="0" err="1" smtClean="0"/>
              <a:t>peux</a:t>
            </a:r>
            <a:r>
              <a:rPr lang="it-IT" dirty="0" smtClean="0"/>
              <a:t> </a:t>
            </a:r>
            <a:r>
              <a:rPr lang="it-IT" dirty="0" err="1" smtClean="0"/>
              <a:t>payer</a:t>
            </a:r>
            <a:r>
              <a:rPr lang="it-IT" dirty="0" smtClean="0"/>
              <a:t> par carte?</a:t>
            </a:r>
          </a:p>
          <a:p>
            <a:pPr>
              <a:buNone/>
            </a:pPr>
            <a:r>
              <a:rPr lang="it-IT" dirty="0" err="1" smtClean="0"/>
              <a:t>-Bien</a:t>
            </a:r>
            <a:r>
              <a:rPr lang="it-IT" dirty="0" smtClean="0"/>
              <a:t> </a:t>
            </a:r>
            <a:r>
              <a:rPr lang="it-IT" dirty="0" err="1" smtClean="0"/>
              <a:t>sûr</a:t>
            </a:r>
            <a:r>
              <a:rPr lang="it-IT" dirty="0" smtClean="0"/>
              <a:t>, </a:t>
            </a:r>
            <a:r>
              <a:rPr lang="it-IT" dirty="0" err="1" smtClean="0"/>
              <a:t>tapez</a:t>
            </a:r>
            <a:r>
              <a:rPr lang="it-IT" dirty="0" smtClean="0"/>
              <a:t> </a:t>
            </a:r>
            <a:r>
              <a:rPr lang="it-IT" dirty="0" err="1" smtClean="0"/>
              <a:t>votre</a:t>
            </a:r>
            <a:r>
              <a:rPr lang="it-IT" dirty="0" smtClean="0"/>
              <a:t> code!       </a:t>
            </a:r>
          </a:p>
          <a:p>
            <a:endParaRPr lang="it-IT" dirty="0" smtClean="0"/>
          </a:p>
          <a:p>
            <a:pPr>
              <a:buNone/>
            </a:pPr>
            <a:endParaRPr lang="it-IT" dirty="0" smtClean="0"/>
          </a:p>
        </p:txBody>
      </p:sp>
      <p:pic>
        <p:nvPicPr>
          <p:cNvPr id="4" name="Immagine 3" descr="payer 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32040" y="3356992"/>
            <a:ext cx="4005052" cy="28083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La carte </a:t>
            </a:r>
            <a:r>
              <a:rPr lang="it-IT" dirty="0" err="1" smtClean="0"/>
              <a:t>bleue</a:t>
            </a:r>
            <a:endParaRPr lang="it-IT" dirty="0"/>
          </a:p>
        </p:txBody>
      </p:sp>
      <p:sp>
        <p:nvSpPr>
          <p:cNvPr id="2050" name="AutoShape 2" descr="Risultato Immagine per carte bleu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4" name="Immagine 3" descr="downloa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1700808"/>
            <a:ext cx="2695575" cy="1695450"/>
          </a:xfrm>
          <a:prstGeom prst="rect">
            <a:avLst/>
          </a:prstGeom>
        </p:spPr>
      </p:pic>
      <p:pic>
        <p:nvPicPr>
          <p:cNvPr id="5" name="Immagine 4" descr="download (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49169" y="3212976"/>
            <a:ext cx="4220141" cy="28083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Payer</a:t>
            </a:r>
            <a:r>
              <a:rPr lang="it-IT" dirty="0" smtClean="0"/>
              <a:t> en </a:t>
            </a:r>
            <a:r>
              <a:rPr lang="it-IT" dirty="0" err="1" smtClean="0"/>
              <a:t>espèces</a:t>
            </a:r>
            <a:endParaRPr lang="it-IT" dirty="0"/>
          </a:p>
        </p:txBody>
      </p:sp>
      <p:pic>
        <p:nvPicPr>
          <p:cNvPr id="3" name="Immagine 2" descr="download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1988840"/>
            <a:ext cx="3303811" cy="3303811"/>
          </a:xfrm>
          <a:prstGeom prst="rect">
            <a:avLst/>
          </a:prstGeom>
        </p:spPr>
      </p:pic>
      <p:pic>
        <p:nvPicPr>
          <p:cNvPr id="4" name="Immagine 3" descr="images (2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80112" y="2636912"/>
            <a:ext cx="2286000" cy="1714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ttà">
  <a:themeElements>
    <a:clrScheme name="Città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ttà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ttà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163</TotalTime>
  <Words>280</Words>
  <Application>Microsoft Office PowerPoint</Application>
  <PresentationFormat>Presentazione su schermo (4:3)</PresentationFormat>
  <Paragraphs>48</Paragraphs>
  <Slides>12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12</vt:i4>
      </vt:variant>
    </vt:vector>
  </HeadingPairs>
  <TitlesOfParts>
    <vt:vector size="13" baseType="lpstr">
      <vt:lpstr>Città</vt:lpstr>
      <vt:lpstr>FAIRE DES ACHATS</vt:lpstr>
      <vt:lpstr>Demander et dire ce qu’on veut acheter</vt:lpstr>
      <vt:lpstr>D’autres expressions pour demander et dire ce qu’on veut acheter</vt:lpstr>
      <vt:lpstr>Demander et dire le prix dans la vidéo</vt:lpstr>
      <vt:lpstr>DEMANDER ET DIRE LE PRIX</vt:lpstr>
      <vt:lpstr>Se renseigner sur les moyens de paiement</vt:lpstr>
      <vt:lpstr>Se renseigner sur les moyens de paiement</vt:lpstr>
      <vt:lpstr>La carte bleue</vt:lpstr>
      <vt:lpstr>Payer en espèces</vt:lpstr>
      <vt:lpstr>Moyens  de paiement</vt:lpstr>
      <vt:lpstr>DEMANDER ET DIRE LA QUANTITĖ</vt:lpstr>
      <vt:lpstr>Diapositiva 12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FAIRE DES ACHATS</dc:title>
  <dc:creator>corrado zanchetta</dc:creator>
  <cp:lastModifiedBy>corrado zanchetta</cp:lastModifiedBy>
  <cp:revision>17</cp:revision>
  <dcterms:created xsi:type="dcterms:W3CDTF">2015-05-07T18:53:52Z</dcterms:created>
  <dcterms:modified xsi:type="dcterms:W3CDTF">2015-05-07T21:37:40Z</dcterms:modified>
</cp:coreProperties>
</file>